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seanlahman.com/baseball-archive/statistics/" TargetMode="External"/><Relationship Id="rId4" Type="http://schemas.openxmlformats.org/officeDocument/2006/relationships/hyperlink" Target="https://www.bls.gov/cpi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526775"/>
            <a:ext cx="8222100" cy="12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Predicting Major League Baseball (MLB) Player Salaries</a:t>
            </a:r>
            <a:endParaRPr sz="4200"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Jeff Hoffman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13" y="152400"/>
            <a:ext cx="64663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963" y="152400"/>
            <a:ext cx="64260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Let’s look at some plots between salary and what the MLB calls “standard stats”: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batting average (AVG)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home runs (HR)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runs batted in (RBI)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runs (R)</a:t>
            </a:r>
            <a:endParaRPr b="1"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stolen bases (SB)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63" y="152400"/>
            <a:ext cx="655446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525" y="152400"/>
            <a:ext cx="64689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150" y="152400"/>
            <a:ext cx="65357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...and how each of the features relate to each other and the target variable.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1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Let’s look at the salary profile of the top 50 and top 100 highest paid MLB players.  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>
              <a:spcBef>
                <a:spcPts val="0"/>
              </a:spcBef>
              <a:spcAft>
                <a:spcPts val="0"/>
              </a:spcAft>
              <a:buSzPts val="4200"/>
              <a:buAutoNum type="romanUcPeriod"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Notice the nonlinearity of the salary profile.  Let’s take a look at the boxplot.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152400"/>
            <a:ext cx="6600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Feature Engineering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Quadratic term for experience (EXP-squared).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Lags of the target and feature variables.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 base percentage (OBP) - a measure of how often a batter reaches base.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Interactions between features - EXP with OBP, HR with OBP.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VI. Models and 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Linear Regression Models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the total variation in salary is explained by only using the feature variables given to us, lagged one year.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OLS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“Lazy” model</a:t>
            </a:r>
            <a:endParaRPr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Just lag what you are given by one year.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78" y="152400"/>
            <a:ext cx="50091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152400"/>
            <a:ext cx="6600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Goal:</a:t>
            </a:r>
            <a:r>
              <a:rPr lang="en"/>
              <a:t>  Build</a:t>
            </a:r>
            <a:r>
              <a:rPr lang="en"/>
              <a:t> a model using XGBoost to predict Major League Baseball (MLB) player salaries.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Purpose:</a:t>
            </a:r>
            <a:r>
              <a:rPr lang="en"/>
              <a:t>  Determine player value and provide insights on what drives value     creation.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Application:</a:t>
            </a:r>
            <a:r>
              <a:rPr lang="en"/>
              <a:t>  Salary negotiations, team budgets, overpaid/underpaid players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Client:</a:t>
            </a:r>
            <a:r>
              <a:rPr lang="en"/>
              <a:t>  MLB teams and their organizations, fantasy baseball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25" y="152400"/>
            <a:ext cx="6501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</a:t>
            </a:r>
            <a:r>
              <a:rPr lang="en"/>
              <a:t>%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the total variation in salary is explained by adding in the engineered features, lagged one year.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Engineered OLS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Much better!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403" y="152400"/>
            <a:ext cx="42850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50" y="69750"/>
            <a:ext cx="6600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13" y="152400"/>
            <a:ext cx="6610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XGBoost Models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</a:t>
            </a:r>
            <a:r>
              <a:rPr lang="en"/>
              <a:t>%</a:t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the total variation in salary is explained by using the engineered features, lagged one year.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25" y="152400"/>
            <a:ext cx="6501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25" y="152400"/>
            <a:ext cx="7395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 let's use the feature importance graph from above to try and increase our model performance.  Let's try removing all the features that have a F score of less than 100.  Let's also add in two-year lags for the features that have an F score of above 100.  Let's see if this makes any difference in our model performance.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</a:t>
            </a:r>
            <a:r>
              <a:rPr lang="en"/>
              <a:t>%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the total variation in salary is explained by the adjusted XGBoost model.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25" y="152400"/>
            <a:ext cx="6501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52400"/>
            <a:ext cx="660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25" y="152400"/>
            <a:ext cx="7395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most important predictors...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A853D"/>
                </a:solidFill>
                <a:highlight>
                  <a:srgbClr val="FFFFFF"/>
                </a:highlight>
                <a:hlinkClick r:id="rId3"/>
              </a:rPr>
              <a:t>http://www.seanlahman.com/baseball-archive/statistics/</a:t>
            </a:r>
            <a:endParaRPr sz="11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Batting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Salary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Star data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Pitching data</a:t>
            </a:r>
            <a:endParaRPr/>
          </a:p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96000"/>
                </a:solidFill>
                <a:highlight>
                  <a:srgbClr val="FFFFFF"/>
                </a:highlight>
                <a:hlinkClick r:id="rId4"/>
              </a:rPr>
              <a:t>https://www.bls.gov/cpi/</a:t>
            </a:r>
            <a:endParaRPr sz="11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Consumer Price Index (CPI)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Lagged Salary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year minimum salary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Lagged interaction of experience and on-base %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Lagged Interaction of home runs and on-base %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Lagged on-base %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Lagged batting average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me: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jeffreywhoffman@gmail.com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975" y="0"/>
            <a:ext cx="584802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25"/>
            <a:ext cx="8839197" cy="371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 Wrangling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Remove the pitchers from the batting data.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2: Remove all years before 1985 from the batting data.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3: Merge the batting data with the salary data.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4: Remove data where salary is below the set minimum salary in 1985.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 5: Add Experience and All Star features.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Step 6: Adjust salary for inflation.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Exploratory Data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